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94" y="-10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890D6D-C77D-4CC1-8635-8F49E591BE08}" type="datetime1">
              <a:rPr lang="en-US"/>
              <a:pPr lvl="0"/>
              <a:t>10/15/2025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5B83AF-D58C-4C42-BDC4-B3FCCBEC114E}" type="slidenum">
              <a:rPr/>
              <a:pPr lv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59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23203E-6A9D-4A47-9DDA-6D8827C98E3D}" type="datetime1">
              <a:rPr lang="en-US"/>
              <a:pPr lvl="0"/>
              <a:t>10/15/2025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B8BF87-8353-40FB-A801-CDB29BCE22D0}" type="slidenum">
              <a:rPr/>
              <a:pPr lv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8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0E30BC-B8DC-4456-882F-F8B205B83EF6}" type="datetime1">
              <a:rPr lang="en-US"/>
              <a:pPr lvl="0"/>
              <a:t>10/15/2025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E60754-B839-4F00-9CA2-B97948F431D1}" type="slidenum">
              <a:rPr/>
              <a:pPr lv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01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AC6F42-3FE7-4BFA-953E-FB9F49D6F720}" type="datetime1">
              <a:rPr lang="en-US"/>
              <a:pPr lvl="0"/>
              <a:t>10/15/2025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A7876A-F90D-490A-9997-BC2941B6186B}" type="slidenum">
              <a:rPr/>
              <a:pPr lv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84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CC1B9D-BE89-43E1-854C-A0256EC6CE2C}" type="datetime1">
              <a:rPr lang="en-US"/>
              <a:pPr lvl="0"/>
              <a:t>10/15/2025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CA7161-AD94-4B41-A665-BC55C41F6B3E}" type="slidenum">
              <a:rPr/>
              <a:pPr lv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80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65C6E4-611E-4ABD-9AAF-2708FA9DF119}" type="datetime1">
              <a:rPr lang="en-US"/>
              <a:pPr lvl="0"/>
              <a:t>10/15/2025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744010-11DE-4E8D-952E-A8B023492458}" type="slidenum">
              <a:rPr/>
              <a:pPr lv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47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3FF0CA-D713-482D-85EC-6C06D1F1B3D1}" type="datetime1">
              <a:rPr lang="en-US"/>
              <a:pPr lvl="0"/>
              <a:t>10/15/2025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5EE729-8730-43C3-B2EA-8DCB47E4FBFB}" type="slidenum">
              <a:rPr/>
              <a:pPr lv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70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3B28-2277-4983-B15A-AAD7B5D0CC1D}" type="datetime1">
              <a:rPr lang="en-US"/>
              <a:pPr lvl="0"/>
              <a:t>10/15/2025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5C9AFF-91BD-43CD-8EB0-E1E6B93CB8E0}" type="slidenum">
              <a:rPr/>
              <a:pPr lv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42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D1417A-AC99-41D1-93A5-24321D1157DD}" type="datetime1">
              <a:rPr lang="en-US"/>
              <a:pPr lvl="0"/>
              <a:t>10/15/2025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493597-A7D9-4DC6-B298-F06FABEA456A}" type="slidenum">
              <a:rPr/>
              <a:pPr lv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92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CF7D4D-AD6F-4A3D-86B0-2744DA852567}" type="datetime1">
              <a:rPr lang="en-US"/>
              <a:pPr lvl="0"/>
              <a:t>10/15/2025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B20D88-398E-46FB-B0D8-64333F229C22}" type="slidenum">
              <a:rPr/>
              <a:pPr lv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114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11DA4B-D4F8-4622-83FE-7FA4F142C6C7}" type="datetime1">
              <a:rPr lang="en-US"/>
              <a:pPr lvl="0"/>
              <a:t>10/15/2025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D56692-FD61-4EED-B4C7-549608095303}" type="slidenum">
              <a:rPr/>
              <a:pPr lv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40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A92861C-E81D-43EB-ACD1-CEB101685D79}" type="datetime1">
              <a:rPr lang="en-US"/>
              <a:pPr lvl="0"/>
              <a:t>10/15/2025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AF948C-B1AE-4FDE-B14A-C22C351AEECD}" type="slidenum">
              <a:rPr/>
              <a:pPr lvl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435074"/>
            <a:ext cx="18288000" cy="7837615"/>
          </a:xfrm>
          <a:custGeom>
            <a:avLst/>
            <a:gdLst>
              <a:gd name="f0" fmla="val w"/>
              <a:gd name="f1" fmla="val h"/>
              <a:gd name="f2" fmla="val 0"/>
              <a:gd name="f3" fmla="val 18288000"/>
              <a:gd name="f4" fmla="val 10287000"/>
              <a:gd name="f5" fmla="*/ f0 1 18288000"/>
              <a:gd name="f6" fmla="*/ f1 1 10287000"/>
              <a:gd name="f7" fmla="+- f4 0 f2"/>
              <a:gd name="f8" fmla="+- f3 0 f2"/>
              <a:gd name="f9" fmla="*/ f8 1 18288000"/>
              <a:gd name="f10" fmla="*/ f7 1 102870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288000" h="102870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373959" y="980163"/>
            <a:ext cx="1947351" cy="1454910"/>
          </a:xfrm>
          <a:custGeom>
            <a:avLst/>
            <a:gdLst>
              <a:gd name="f0" fmla="val w"/>
              <a:gd name="f1" fmla="val h"/>
              <a:gd name="f2" fmla="val 0"/>
              <a:gd name="f3" fmla="val 1947348"/>
              <a:gd name="f4" fmla="val 1454915"/>
              <a:gd name="f5" fmla="*/ f0 1 1947348"/>
              <a:gd name="f6" fmla="*/ f1 1 1454915"/>
              <a:gd name="f7" fmla="+- f4 0 f2"/>
              <a:gd name="f8" fmla="+- f3 0 f2"/>
              <a:gd name="f9" fmla="*/ f8 1 1947348"/>
              <a:gd name="f10" fmla="*/ f7 1 145491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947348" h="145491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321311" y="1256696"/>
            <a:ext cx="2722662" cy="901845"/>
          </a:xfrm>
          <a:custGeom>
            <a:avLst/>
            <a:gdLst>
              <a:gd name="f0" fmla="val w"/>
              <a:gd name="f1" fmla="val h"/>
              <a:gd name="f2" fmla="val 0"/>
              <a:gd name="f3" fmla="val 2722663"/>
              <a:gd name="f4" fmla="val 901846"/>
              <a:gd name="f5" fmla="val 901847"/>
              <a:gd name="f6" fmla="*/ f0 1 2722663"/>
              <a:gd name="f7" fmla="*/ f1 1 901846"/>
              <a:gd name="f8" fmla="+- f4 0 f2"/>
              <a:gd name="f9" fmla="+- f3 0 f2"/>
              <a:gd name="f10" fmla="*/ f9 1 2722663"/>
              <a:gd name="f11" fmla="*/ f8 1 901846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722663" h="901846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771525" y="-736786"/>
            <a:ext cx="8523625" cy="4794537"/>
          </a:xfrm>
          <a:custGeom>
            <a:avLst/>
            <a:gdLst>
              <a:gd name="f0" fmla="val w"/>
              <a:gd name="f1" fmla="val h"/>
              <a:gd name="f2" fmla="val 0"/>
              <a:gd name="f3" fmla="val 8523624"/>
              <a:gd name="f4" fmla="val 4794539"/>
              <a:gd name="f5" fmla="val 4794538"/>
              <a:gd name="f6" fmla="*/ f0 1 8523624"/>
              <a:gd name="f7" fmla="*/ f1 1 4794539"/>
              <a:gd name="f8" fmla="+- f4 0 f2"/>
              <a:gd name="f9" fmla="+- f3 0 f2"/>
              <a:gd name="f10" fmla="*/ f9 1 8523624"/>
              <a:gd name="f11" fmla="*/ f8 1 4794539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8523624" h="4794539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88526" y="4435955"/>
            <a:ext cx="9846085" cy="2174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877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266" b="1" i="0" u="none" strike="noStrike" kern="1200" cap="none" spc="0" baseline="0">
                <a:solidFill>
                  <a:srgbClr val="004AAD"/>
                </a:solidFill>
                <a:uFillTx/>
                <a:latin typeface="League Spartan"/>
                <a:ea typeface="League Spartan"/>
                <a:cs typeface="League Spartan"/>
              </a:rPr>
              <a:t>TÍTULO DE LA PRESENTACIÓN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43600" y="6543748"/>
            <a:ext cx="7463817" cy="11820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10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19" b="0" i="0" u="none" strike="noStrike" kern="1200" cap="none" spc="0" baseline="0">
                <a:solidFill>
                  <a:srgbClr val="303642"/>
                </a:solidFill>
                <a:uFillTx/>
                <a:latin typeface="Poppins"/>
                <a:ea typeface="Poppins"/>
                <a:cs typeface="Poppins"/>
              </a:rPr>
              <a:t>Autores</a:t>
            </a:r>
          </a:p>
          <a:p>
            <a:pPr marL="0" marR="0" lvl="0" indent="0" algn="ctr" defTabSz="914400" rtl="0" fontAlgn="auto" hangingPunct="1">
              <a:lnSpc>
                <a:spcPts val="310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19" b="0" i="0" u="none" strike="noStrike" kern="1200" cap="none" spc="0" baseline="0">
                <a:solidFill>
                  <a:srgbClr val="303642"/>
                </a:solidFill>
                <a:uFillTx/>
                <a:latin typeface="Poppins"/>
                <a:ea typeface="Poppins"/>
                <a:cs typeface="Poppins"/>
              </a:rPr>
              <a:t>Institución / Organización</a:t>
            </a:r>
          </a:p>
          <a:p>
            <a:pPr marL="0" marR="0" lvl="0" indent="0" algn="ctr" defTabSz="914400" rtl="0" fontAlgn="auto" hangingPunct="1">
              <a:lnSpc>
                <a:spcPts val="310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19" b="0" i="0" u="none" strike="noStrike" kern="1200" cap="none" spc="0" baseline="0">
                <a:solidFill>
                  <a:srgbClr val="303642"/>
                </a:solidFill>
                <a:uFillTx/>
                <a:latin typeface="Poppins"/>
                <a:ea typeface="Poppins"/>
                <a:cs typeface="Poppins"/>
              </a:rPr>
              <a:t>Contacto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943289" y="479785"/>
            <a:ext cx="1739353" cy="5003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99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Organizan:</a:t>
            </a:r>
          </a:p>
        </p:txBody>
      </p:sp>
      <p:grpSp>
        <p:nvGrpSpPr>
          <p:cNvPr id="9" name="Group 3"/>
          <p:cNvGrpSpPr/>
          <p:nvPr/>
        </p:nvGrpSpPr>
        <p:grpSpPr>
          <a:xfrm>
            <a:off x="1028700" y="8817129"/>
            <a:ext cx="2514600" cy="441170"/>
            <a:chOff x="1028700" y="8817129"/>
            <a:chExt cx="2514600" cy="441170"/>
          </a:xfrm>
        </p:grpSpPr>
        <p:sp>
          <p:nvSpPr>
            <p:cNvPr id="10" name="Freeform 4"/>
            <p:cNvSpPr/>
            <p:nvPr/>
          </p:nvSpPr>
          <p:spPr>
            <a:xfrm>
              <a:off x="1028700" y="8997952"/>
              <a:ext cx="2514600" cy="260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281"/>
                <a:gd name="f4" fmla="val 68570"/>
                <a:gd name="f5" fmla="*/ f0 1 662281"/>
                <a:gd name="f6" fmla="*/ f1 1 68570"/>
                <a:gd name="f7" fmla="+- f4 0 f2"/>
                <a:gd name="f8" fmla="+- f3 0 f2"/>
                <a:gd name="f9" fmla="*/ f8 1 662281"/>
                <a:gd name="f10" fmla="*/ f7 1 68570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62281" h="6857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004A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1028700" y="8817129"/>
              <a:ext cx="2514600" cy="44117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62132"/>
            <a:ext cx="18288000" cy="7016721"/>
          </a:xfrm>
          <a:custGeom>
            <a:avLst/>
            <a:gdLst>
              <a:gd name="f0" fmla="val w"/>
              <a:gd name="f1" fmla="val h"/>
              <a:gd name="f2" fmla="val 0"/>
              <a:gd name="f3" fmla="val 18288000"/>
              <a:gd name="f4" fmla="val 10287000"/>
              <a:gd name="f5" fmla="*/ f0 1 18288000"/>
              <a:gd name="f6" fmla="*/ f1 1 10287000"/>
              <a:gd name="f7" fmla="+- f4 0 f2"/>
              <a:gd name="f8" fmla="+- f3 0 f2"/>
              <a:gd name="f9" fmla="*/ f8 1 18288000"/>
              <a:gd name="f10" fmla="*/ f7 1 102870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288000" h="102870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446815" y="8449677"/>
            <a:ext cx="897163" cy="2364373"/>
            <a:chOff x="5446815" y="8449677"/>
            <a:chExt cx="897163" cy="2364373"/>
          </a:xfrm>
        </p:grpSpPr>
        <p:sp>
          <p:nvSpPr>
            <p:cNvPr id="4" name="Freeform 4"/>
            <p:cNvSpPr/>
            <p:nvPr/>
          </p:nvSpPr>
          <p:spPr>
            <a:xfrm>
              <a:off x="5446815" y="8630509"/>
              <a:ext cx="897163" cy="21835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6291"/>
                <a:gd name="f4" fmla="val 575090"/>
                <a:gd name="f5" fmla="val 118145"/>
                <a:gd name="f6" fmla="val 183395"/>
                <a:gd name="f7" fmla="val 52895"/>
                <a:gd name="f8" fmla="val 456945"/>
                <a:gd name="f9" fmla="val 488279"/>
                <a:gd name="f10" fmla="val 223843"/>
                <a:gd name="f11" fmla="val 518330"/>
                <a:gd name="f12" fmla="val 201687"/>
                <a:gd name="f13" fmla="val 540486"/>
                <a:gd name="f14" fmla="val 179530"/>
                <a:gd name="f15" fmla="val 562643"/>
                <a:gd name="f16" fmla="val 149480"/>
                <a:gd name="f17" fmla="val 86811"/>
                <a:gd name="f18" fmla="val 56761"/>
                <a:gd name="f19" fmla="val 34604"/>
                <a:gd name="f20" fmla="val 12447"/>
                <a:gd name="f21" fmla="*/ f0 1 236291"/>
                <a:gd name="f22" fmla="*/ f1 1 575090"/>
                <a:gd name="f23" fmla="+- f4 0 f2"/>
                <a:gd name="f24" fmla="+- f3 0 f2"/>
                <a:gd name="f25" fmla="*/ f24 1 236291"/>
                <a:gd name="f26" fmla="*/ f23 1 57509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36291" h="575090">
                  <a:moveTo>
                    <a:pt x="f5" y="f2"/>
                  </a:moveTo>
                  <a:lnTo>
                    <a:pt x="f5" y="f2"/>
                  </a:lnTo>
                  <a:cubicBezTo>
                    <a:pt x="f6" y="f2"/>
                    <a:pt x="f3" y="f7"/>
                    <a:pt x="f3" y="f5"/>
                  </a:cubicBezTo>
                  <a:lnTo>
                    <a:pt x="f3" y="f8"/>
                  </a:lnTo>
                  <a:cubicBezTo>
                    <a:pt x="f3" y="f9"/>
                    <a:pt x="f10" y="f11"/>
                    <a:pt x="f12" y="f13"/>
                  </a:cubicBezTo>
                  <a:cubicBezTo>
                    <a:pt x="f14" y="f15"/>
                    <a:pt x="f16" y="f4"/>
                    <a:pt x="f5" y="f4"/>
                  </a:cubicBezTo>
                  <a:lnTo>
                    <a:pt x="f5" y="f4"/>
                  </a:lnTo>
                  <a:cubicBezTo>
                    <a:pt x="f17" y="f4"/>
                    <a:pt x="f18" y="f15"/>
                    <a:pt x="f19" y="f13"/>
                  </a:cubicBezTo>
                  <a:cubicBezTo>
                    <a:pt x="f20" y="f11"/>
                    <a:pt x="f2" y="f9"/>
                    <a:pt x="f2" y="f8"/>
                  </a:cubicBezTo>
                  <a:lnTo>
                    <a:pt x="f2" y="f5"/>
                  </a:lnTo>
                  <a:cubicBezTo>
                    <a:pt x="f2" y="f17"/>
                    <a:pt x="f20" y="f18"/>
                    <a:pt x="f19" y="f19"/>
                  </a:cubicBezTo>
                  <a:cubicBezTo>
                    <a:pt x="f18" y="f20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46815" y="8449677"/>
              <a:ext cx="897163" cy="23643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74391" y="2006349"/>
            <a:ext cx="4857777" cy="6528102"/>
            <a:chOff x="7174391" y="2006349"/>
            <a:chExt cx="4857777" cy="6528102"/>
          </a:xfrm>
        </p:grpSpPr>
        <p:sp>
          <p:nvSpPr>
            <p:cNvPr id="7" name="Freeform 7"/>
            <p:cNvSpPr/>
            <p:nvPr/>
          </p:nvSpPr>
          <p:spPr>
            <a:xfrm>
              <a:off x="7216490" y="2048438"/>
              <a:ext cx="4773579" cy="64422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00450"/>
                <a:gd name="f4" fmla="val 4859020"/>
                <a:gd name="f5" fmla="val 4499610"/>
                <a:gd name="f6" fmla="val 4699000"/>
                <a:gd name="f7" fmla="val 3439160"/>
                <a:gd name="f8" fmla="val 3241040"/>
                <a:gd name="f9" fmla="val 359410"/>
                <a:gd name="f10" fmla="val 160020"/>
                <a:gd name="f11" fmla="val 4697730"/>
                <a:gd name="f12" fmla="val 161290"/>
                <a:gd name="f13" fmla="val 3239770"/>
                <a:gd name="f14" fmla="val 3599180"/>
                <a:gd name="f15" fmla="*/ f0 1 3600450"/>
                <a:gd name="f16" fmla="*/ f1 1 4859020"/>
                <a:gd name="f17" fmla="+- f4 0 f2"/>
                <a:gd name="f18" fmla="+- f3 0 f2"/>
                <a:gd name="f19" fmla="*/ f18 1 3600450"/>
                <a:gd name="f20" fmla="*/ f17 1 48590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600450" h="4859020">
                  <a:moveTo>
                    <a:pt x="f3" y="f5"/>
                  </a:moveTo>
                  <a:cubicBezTo>
                    <a:pt x="f3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2" y="f11"/>
                    <a:pt x="f2" y="f5"/>
                  </a:cubicBezTo>
                  <a:lnTo>
                    <a:pt x="f2" y="f9"/>
                  </a:lnTo>
                  <a:cubicBezTo>
                    <a:pt x="f2" y="f10"/>
                    <a:pt x="f12" y="f2"/>
                    <a:pt x="f9" y="f2"/>
                  </a:cubicBezTo>
                  <a:lnTo>
                    <a:pt x="f13" y="f2"/>
                  </a:lnTo>
                  <a:cubicBezTo>
                    <a:pt x="f7" y="f2"/>
                    <a:pt x="f14" y="f12"/>
                    <a:pt x="f14" y="f9"/>
                  </a:cubicBezTo>
                  <a:lnTo>
                    <a:pt x="f3" y="f5"/>
                  </a:lnTo>
                  <a:close/>
                </a:path>
              </a:pathLst>
            </a:custGeom>
            <a:blipFill>
              <a:blip r:embed="rId3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7174391" y="2006349"/>
              <a:ext cx="4857777" cy="6528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63950"/>
                <a:gd name="f4" fmla="val 4923790"/>
                <a:gd name="f5" fmla="val 3271520"/>
                <a:gd name="f6" fmla="val 391160"/>
                <a:gd name="f7" fmla="val 175260"/>
                <a:gd name="f8" fmla="val 4748530"/>
                <a:gd name="f9" fmla="val 4532630"/>
                <a:gd name="f10" fmla="val 392430"/>
                <a:gd name="f11" fmla="val 3487420"/>
                <a:gd name="f12" fmla="val 3662680"/>
                <a:gd name="f13" fmla="val 4531360"/>
                <a:gd name="f14" fmla="val 4747260"/>
                <a:gd name="f15" fmla="val 63500"/>
                <a:gd name="f16" fmla="val 210820"/>
                <a:gd name="f17" fmla="val 4712970"/>
                <a:gd name="f18" fmla="val 4859020"/>
                <a:gd name="f19" fmla="val 3453130"/>
                <a:gd name="f20" fmla="val 3599180"/>
                <a:gd name="f21" fmla="val 4711700"/>
                <a:gd name="f22" fmla="val 209550"/>
                <a:gd name="f23" fmla="val 3451860"/>
                <a:gd name="f24" fmla="*/ f0 1 3663950"/>
                <a:gd name="f25" fmla="*/ f1 1 4923790"/>
                <a:gd name="f26" fmla="+- f4 0 f2"/>
                <a:gd name="f27" fmla="+- f3 0 f2"/>
                <a:gd name="f28" fmla="*/ f27 1 3663950"/>
                <a:gd name="f29" fmla="*/ f26 1 49237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663950" h="4923790">
                  <a:moveTo>
                    <a:pt x="f5" y="f4"/>
                  </a:moveTo>
                  <a:lnTo>
                    <a:pt x="f6" y="f4"/>
                  </a:lnTo>
                  <a:cubicBezTo>
                    <a:pt x="f7" y="f4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7"/>
                    <a:pt x="f7" y="f2"/>
                    <a:pt x="f6" y="f2"/>
                  </a:cubicBezTo>
                  <a:lnTo>
                    <a:pt x="f5" y="f2"/>
                  </a:lnTo>
                  <a:cubicBezTo>
                    <a:pt x="f11" y="f2"/>
                    <a:pt x="f12" y="f7"/>
                    <a:pt x="f12" y="f6"/>
                  </a:cubicBezTo>
                  <a:lnTo>
                    <a:pt x="f12" y="f13"/>
                  </a:lnTo>
                  <a:cubicBezTo>
                    <a:pt x="f3" y="f14"/>
                    <a:pt x="f11" y="f4"/>
                    <a:pt x="f5" y="f4"/>
                  </a:cubicBezTo>
                  <a:close/>
                  <a:moveTo>
                    <a:pt x="f6" y="f15"/>
                  </a:moveTo>
                  <a:cubicBezTo>
                    <a:pt x="f16" y="f15"/>
                    <a:pt x="f15" y="f16"/>
                    <a:pt x="f15" y="f6"/>
                  </a:cubicBezTo>
                  <a:lnTo>
                    <a:pt x="f15" y="f13"/>
                  </a:lnTo>
                  <a:cubicBezTo>
                    <a:pt x="f15" y="f17"/>
                    <a:pt x="f16" y="f18"/>
                    <a:pt x="f6" y="f18"/>
                  </a:cubicBezTo>
                  <a:lnTo>
                    <a:pt x="f5" y="f18"/>
                  </a:lnTo>
                  <a:cubicBezTo>
                    <a:pt x="f19" y="f18"/>
                    <a:pt x="f20" y="f21"/>
                    <a:pt x="f20" y="f13"/>
                  </a:cubicBezTo>
                  <a:lnTo>
                    <a:pt x="f20" y="f6"/>
                  </a:lnTo>
                  <a:cubicBezTo>
                    <a:pt x="f20" y="f22"/>
                    <a:pt x="f23" y="f15"/>
                    <a:pt x="f5" y="f15"/>
                  </a:cubicBezTo>
                  <a:lnTo>
                    <a:pt x="f6" y="f15"/>
                  </a:lnTo>
                  <a:close/>
                </a:path>
              </a:pathLst>
            </a:custGeom>
            <a:solidFill>
              <a:srgbClr val="004A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62772" y="1975625"/>
            <a:ext cx="4857777" cy="6528102"/>
            <a:chOff x="12162772" y="1975625"/>
            <a:chExt cx="4857777" cy="6528102"/>
          </a:xfrm>
        </p:grpSpPr>
        <p:sp>
          <p:nvSpPr>
            <p:cNvPr id="10" name="Freeform 10"/>
            <p:cNvSpPr/>
            <p:nvPr/>
          </p:nvSpPr>
          <p:spPr>
            <a:xfrm>
              <a:off x="12204871" y="2017715"/>
              <a:ext cx="4773579" cy="64422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00450"/>
                <a:gd name="f4" fmla="val 4859020"/>
                <a:gd name="f5" fmla="val 4499610"/>
                <a:gd name="f6" fmla="val 4699000"/>
                <a:gd name="f7" fmla="val 3439160"/>
                <a:gd name="f8" fmla="val 3241040"/>
                <a:gd name="f9" fmla="val 359410"/>
                <a:gd name="f10" fmla="val 160020"/>
                <a:gd name="f11" fmla="val 4697730"/>
                <a:gd name="f12" fmla="val 161290"/>
                <a:gd name="f13" fmla="val 3239770"/>
                <a:gd name="f14" fmla="val 3599180"/>
                <a:gd name="f15" fmla="*/ f0 1 3600450"/>
                <a:gd name="f16" fmla="*/ f1 1 4859020"/>
                <a:gd name="f17" fmla="+- f4 0 f2"/>
                <a:gd name="f18" fmla="+- f3 0 f2"/>
                <a:gd name="f19" fmla="*/ f18 1 3600450"/>
                <a:gd name="f20" fmla="*/ f17 1 48590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600450" h="4859020">
                  <a:moveTo>
                    <a:pt x="f3" y="f5"/>
                  </a:moveTo>
                  <a:cubicBezTo>
                    <a:pt x="f3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2" y="f11"/>
                    <a:pt x="f2" y="f5"/>
                  </a:cubicBezTo>
                  <a:lnTo>
                    <a:pt x="f2" y="f9"/>
                  </a:lnTo>
                  <a:cubicBezTo>
                    <a:pt x="f2" y="f10"/>
                    <a:pt x="f12" y="f2"/>
                    <a:pt x="f9" y="f2"/>
                  </a:cubicBezTo>
                  <a:lnTo>
                    <a:pt x="f13" y="f2"/>
                  </a:lnTo>
                  <a:cubicBezTo>
                    <a:pt x="f7" y="f2"/>
                    <a:pt x="f14" y="f12"/>
                    <a:pt x="f14" y="f9"/>
                  </a:cubicBezTo>
                  <a:lnTo>
                    <a:pt x="f3" y="f5"/>
                  </a:lnTo>
                  <a:close/>
                </a:path>
              </a:pathLst>
            </a:custGeom>
            <a:blipFill>
              <a:blip r:embed="rId4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2162772" y="1975625"/>
              <a:ext cx="4857777" cy="6528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63950"/>
                <a:gd name="f4" fmla="val 4923790"/>
                <a:gd name="f5" fmla="val 3271520"/>
                <a:gd name="f6" fmla="val 391160"/>
                <a:gd name="f7" fmla="val 175260"/>
                <a:gd name="f8" fmla="val 4748530"/>
                <a:gd name="f9" fmla="val 4532630"/>
                <a:gd name="f10" fmla="val 392430"/>
                <a:gd name="f11" fmla="val 3487420"/>
                <a:gd name="f12" fmla="val 3662680"/>
                <a:gd name="f13" fmla="val 4531360"/>
                <a:gd name="f14" fmla="val 4747260"/>
                <a:gd name="f15" fmla="val 63500"/>
                <a:gd name="f16" fmla="val 210820"/>
                <a:gd name="f17" fmla="val 4712970"/>
                <a:gd name="f18" fmla="val 4859020"/>
                <a:gd name="f19" fmla="val 3453130"/>
                <a:gd name="f20" fmla="val 3599180"/>
                <a:gd name="f21" fmla="val 4711700"/>
                <a:gd name="f22" fmla="val 209550"/>
                <a:gd name="f23" fmla="val 3451860"/>
                <a:gd name="f24" fmla="*/ f0 1 3663950"/>
                <a:gd name="f25" fmla="*/ f1 1 4923790"/>
                <a:gd name="f26" fmla="+- f4 0 f2"/>
                <a:gd name="f27" fmla="+- f3 0 f2"/>
                <a:gd name="f28" fmla="*/ f27 1 3663950"/>
                <a:gd name="f29" fmla="*/ f26 1 49237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663950" h="4923790">
                  <a:moveTo>
                    <a:pt x="f5" y="f4"/>
                  </a:moveTo>
                  <a:lnTo>
                    <a:pt x="f6" y="f4"/>
                  </a:lnTo>
                  <a:cubicBezTo>
                    <a:pt x="f7" y="f4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7"/>
                    <a:pt x="f7" y="f2"/>
                    <a:pt x="f6" y="f2"/>
                  </a:cubicBezTo>
                  <a:lnTo>
                    <a:pt x="f5" y="f2"/>
                  </a:lnTo>
                  <a:cubicBezTo>
                    <a:pt x="f11" y="f2"/>
                    <a:pt x="f12" y="f7"/>
                    <a:pt x="f12" y="f6"/>
                  </a:cubicBezTo>
                  <a:lnTo>
                    <a:pt x="f12" y="f13"/>
                  </a:lnTo>
                  <a:cubicBezTo>
                    <a:pt x="f3" y="f14"/>
                    <a:pt x="f11" y="f4"/>
                    <a:pt x="f5" y="f4"/>
                  </a:cubicBezTo>
                  <a:close/>
                  <a:moveTo>
                    <a:pt x="f6" y="f15"/>
                  </a:moveTo>
                  <a:cubicBezTo>
                    <a:pt x="f16" y="f15"/>
                    <a:pt x="f15" y="f16"/>
                    <a:pt x="f15" y="f6"/>
                  </a:cubicBezTo>
                  <a:lnTo>
                    <a:pt x="f15" y="f13"/>
                  </a:lnTo>
                  <a:cubicBezTo>
                    <a:pt x="f15" y="f17"/>
                    <a:pt x="f16" y="f18"/>
                    <a:pt x="f6" y="f18"/>
                  </a:cubicBezTo>
                  <a:lnTo>
                    <a:pt x="f5" y="f18"/>
                  </a:lnTo>
                  <a:cubicBezTo>
                    <a:pt x="f19" y="f18"/>
                    <a:pt x="f20" y="f21"/>
                    <a:pt x="f20" y="f13"/>
                  </a:cubicBezTo>
                  <a:lnTo>
                    <a:pt x="f20" y="f6"/>
                  </a:lnTo>
                  <a:cubicBezTo>
                    <a:pt x="f20" y="f22"/>
                    <a:pt x="f23" y="f15"/>
                    <a:pt x="f5" y="f15"/>
                  </a:cubicBezTo>
                  <a:lnTo>
                    <a:pt x="f6" y="f15"/>
                  </a:lnTo>
                  <a:close/>
                </a:path>
              </a:pathLst>
            </a:custGeom>
            <a:solidFill>
              <a:srgbClr val="004A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13743422" y="-341062"/>
            <a:ext cx="4544577" cy="2556324"/>
          </a:xfrm>
          <a:custGeom>
            <a:avLst/>
            <a:gdLst>
              <a:gd name="f0" fmla="val w"/>
              <a:gd name="f1" fmla="val h"/>
              <a:gd name="f2" fmla="val 0"/>
              <a:gd name="f3" fmla="val 4544573"/>
              <a:gd name="f4" fmla="val 2556322"/>
              <a:gd name="f5" fmla="*/ f0 1 4544573"/>
              <a:gd name="f6" fmla="*/ f1 1 2556322"/>
              <a:gd name="f7" fmla="+- f4 0 f2"/>
              <a:gd name="f8" fmla="+- f3 0 f2"/>
              <a:gd name="f9" fmla="*/ f8 1 4544573"/>
              <a:gd name="f10" fmla="*/ f7 1 255632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4544573" h="255632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Freeform 16"/>
          <p:cNvSpPr/>
          <p:nvPr/>
        </p:nvSpPr>
        <p:spPr>
          <a:xfrm>
            <a:off x="13988116" y="8981767"/>
            <a:ext cx="1577221" cy="1178378"/>
          </a:xfrm>
          <a:custGeom>
            <a:avLst/>
            <a:gdLst>
              <a:gd name="f0" fmla="val w"/>
              <a:gd name="f1" fmla="val h"/>
              <a:gd name="f2" fmla="val 0"/>
              <a:gd name="f3" fmla="val 1577217"/>
              <a:gd name="f4" fmla="val 1178381"/>
              <a:gd name="f5" fmla="val 1178380"/>
              <a:gd name="f6" fmla="*/ f0 1 1577217"/>
              <a:gd name="f7" fmla="*/ f1 1 1178381"/>
              <a:gd name="f8" fmla="+- f4 0 f2"/>
              <a:gd name="f9" fmla="+- f3 0 f2"/>
              <a:gd name="f10" fmla="*/ f9 1 1577217"/>
              <a:gd name="f11" fmla="*/ f8 1 1178381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577217" h="1178381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Freeform 17"/>
          <p:cNvSpPr/>
          <p:nvPr/>
        </p:nvSpPr>
        <p:spPr>
          <a:xfrm>
            <a:off x="15565337" y="9120033"/>
            <a:ext cx="2722662" cy="901845"/>
          </a:xfrm>
          <a:custGeom>
            <a:avLst/>
            <a:gdLst>
              <a:gd name="f0" fmla="val w"/>
              <a:gd name="f1" fmla="val h"/>
              <a:gd name="f2" fmla="val 0"/>
              <a:gd name="f3" fmla="val 2722663"/>
              <a:gd name="f4" fmla="val 901846"/>
              <a:gd name="f5" fmla="*/ f0 1 2722663"/>
              <a:gd name="f6" fmla="*/ f1 1 901846"/>
              <a:gd name="f7" fmla="+- f4 0 f2"/>
              <a:gd name="f8" fmla="+- f3 0 f2"/>
              <a:gd name="f9" fmla="*/ f8 1 2722663"/>
              <a:gd name="f10" fmla="*/ f7 1 90184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722663" h="9018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805632" y="1992276"/>
            <a:ext cx="4243382" cy="7948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659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708" b="1" i="0" u="none" strike="noStrike" kern="1200" cap="none" spc="0" baseline="0">
                <a:solidFill>
                  <a:srgbClr val="004AAD"/>
                </a:solidFill>
                <a:uFillTx/>
                <a:latin typeface="League Spartan"/>
                <a:ea typeface="League Spartan"/>
                <a:cs typeface="League Spartan"/>
              </a:rPr>
              <a:t>TÍTULO</a:t>
            </a:r>
          </a:p>
        </p:txBody>
      </p:sp>
      <p:sp>
        <p:nvSpPr>
          <p:cNvPr id="16" name="TextBox 19"/>
          <p:cNvSpPr txBox="1"/>
          <p:nvPr/>
        </p:nvSpPr>
        <p:spPr>
          <a:xfrm>
            <a:off x="709409" y="3385428"/>
            <a:ext cx="5634578" cy="11175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25" b="0" i="0" u="none" strike="noStrike" kern="1200" cap="none" spc="0" baseline="0">
                <a:solidFill>
                  <a:srgbClr val="000000"/>
                </a:solidFill>
                <a:uFillTx/>
                <a:latin typeface="Poppins"/>
                <a:ea typeface="Poppins"/>
                <a:cs typeface="Poppins"/>
              </a:rPr>
              <a:t>Lorem ipsum dolor sit amet, consectetur adipiscing elit, sed do eiusmod tempor incididunt ut labore et dolore </a:t>
            </a:r>
          </a:p>
        </p:txBody>
      </p:sp>
      <p:sp>
        <p:nvSpPr>
          <p:cNvPr id="17" name="TextBox 20"/>
          <p:cNvSpPr txBox="1"/>
          <p:nvPr/>
        </p:nvSpPr>
        <p:spPr>
          <a:xfrm>
            <a:off x="709409" y="5426927"/>
            <a:ext cx="5634578" cy="11175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25" b="0" i="0" u="none" strike="noStrike" kern="1200" cap="none" spc="0" baseline="0">
                <a:solidFill>
                  <a:srgbClr val="303642"/>
                </a:solidFill>
                <a:uFillTx/>
                <a:latin typeface="Poppins"/>
                <a:ea typeface="Poppins"/>
                <a:cs typeface="Poppins"/>
              </a:rPr>
              <a:t>Lorem ipsum dolor sit amet, consectetur adipiscing elit, sed do eiusmod tempor incididunt ut labore et dolore 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15394582" y="8780306"/>
            <a:ext cx="1242267" cy="3397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99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Organizan:</a:t>
            </a:r>
          </a:p>
        </p:txBody>
      </p:sp>
      <p:grpSp>
        <p:nvGrpSpPr>
          <p:cNvPr id="19" name="Group 3"/>
          <p:cNvGrpSpPr/>
          <p:nvPr/>
        </p:nvGrpSpPr>
        <p:grpSpPr>
          <a:xfrm>
            <a:off x="1028700" y="8817129"/>
            <a:ext cx="2514600" cy="441170"/>
            <a:chOff x="1028700" y="8817129"/>
            <a:chExt cx="2514600" cy="441170"/>
          </a:xfrm>
        </p:grpSpPr>
        <p:sp>
          <p:nvSpPr>
            <p:cNvPr id="20" name="Freeform 4"/>
            <p:cNvSpPr/>
            <p:nvPr/>
          </p:nvSpPr>
          <p:spPr>
            <a:xfrm>
              <a:off x="1028700" y="8997952"/>
              <a:ext cx="2514600" cy="260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281"/>
                <a:gd name="f4" fmla="val 68570"/>
                <a:gd name="f5" fmla="*/ f0 1 662281"/>
                <a:gd name="f6" fmla="*/ f1 1 68570"/>
                <a:gd name="f7" fmla="+- f4 0 f2"/>
                <a:gd name="f8" fmla="+- f3 0 f2"/>
                <a:gd name="f9" fmla="*/ f8 1 662281"/>
                <a:gd name="f10" fmla="*/ f7 1 68570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62281" h="6857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004A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TextBox 5"/>
            <p:cNvSpPr txBox="1"/>
            <p:nvPr/>
          </p:nvSpPr>
          <p:spPr>
            <a:xfrm>
              <a:off x="1028700" y="8817129"/>
              <a:ext cx="2514600" cy="44117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762996" cy="10287000"/>
          </a:xfrm>
          <a:custGeom>
            <a:avLst/>
            <a:gdLst>
              <a:gd name="f0" fmla="val w"/>
              <a:gd name="f1" fmla="val h"/>
              <a:gd name="f2" fmla="val 0"/>
              <a:gd name="f3" fmla="val 18288000"/>
              <a:gd name="f4" fmla="val 10287000"/>
              <a:gd name="f5" fmla="*/ f0 1 18288000"/>
              <a:gd name="f6" fmla="*/ f1 1 10287000"/>
              <a:gd name="f7" fmla="+- f4 0 f2"/>
              <a:gd name="f8" fmla="+- f3 0 f2"/>
              <a:gd name="f9" fmla="*/ f8 1 18288000"/>
              <a:gd name="f10" fmla="*/ f7 1 102870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288000" h="102870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439278" y="7592427"/>
            <a:ext cx="2514600" cy="441179"/>
            <a:chOff x="9439278" y="7592427"/>
            <a:chExt cx="2514600" cy="441179"/>
          </a:xfrm>
        </p:grpSpPr>
        <p:sp>
          <p:nvSpPr>
            <p:cNvPr id="4" name="Freeform 4"/>
            <p:cNvSpPr/>
            <p:nvPr/>
          </p:nvSpPr>
          <p:spPr>
            <a:xfrm>
              <a:off x="9439278" y="7773259"/>
              <a:ext cx="2514600" cy="260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281"/>
                <a:gd name="f4" fmla="val 68570"/>
                <a:gd name="f5" fmla="*/ f0 1 662281"/>
                <a:gd name="f6" fmla="*/ f1 1 68570"/>
                <a:gd name="f7" fmla="+- f4 0 f2"/>
                <a:gd name="f8" fmla="+- f3 0 f2"/>
                <a:gd name="f9" fmla="*/ f8 1 662281"/>
                <a:gd name="f10" fmla="*/ f7 1 68570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62281" h="6857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004A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439278" y="7592427"/>
              <a:ext cx="2514600" cy="44117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90796" y="2026520"/>
            <a:ext cx="5013947" cy="6737984"/>
            <a:chOff x="2590796" y="2026520"/>
            <a:chExt cx="5013947" cy="6737984"/>
          </a:xfrm>
        </p:grpSpPr>
        <p:sp>
          <p:nvSpPr>
            <p:cNvPr id="7" name="Freeform 7"/>
            <p:cNvSpPr/>
            <p:nvPr/>
          </p:nvSpPr>
          <p:spPr>
            <a:xfrm>
              <a:off x="2634249" y="2069973"/>
              <a:ext cx="4927052" cy="66493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00450"/>
                <a:gd name="f4" fmla="val 4859020"/>
                <a:gd name="f5" fmla="val 4499610"/>
                <a:gd name="f6" fmla="val 4699000"/>
                <a:gd name="f7" fmla="val 3439160"/>
                <a:gd name="f8" fmla="val 3241040"/>
                <a:gd name="f9" fmla="val 359410"/>
                <a:gd name="f10" fmla="val 160020"/>
                <a:gd name="f11" fmla="val 4697730"/>
                <a:gd name="f12" fmla="val 161290"/>
                <a:gd name="f13" fmla="val 3239770"/>
                <a:gd name="f14" fmla="val 3599180"/>
                <a:gd name="f15" fmla="*/ f0 1 3600450"/>
                <a:gd name="f16" fmla="*/ f1 1 4859020"/>
                <a:gd name="f17" fmla="+- f4 0 f2"/>
                <a:gd name="f18" fmla="+- f3 0 f2"/>
                <a:gd name="f19" fmla="*/ f18 1 3600450"/>
                <a:gd name="f20" fmla="*/ f17 1 48590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600450" h="4859020">
                  <a:moveTo>
                    <a:pt x="f3" y="f5"/>
                  </a:moveTo>
                  <a:cubicBezTo>
                    <a:pt x="f3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2" y="f11"/>
                    <a:pt x="f2" y="f5"/>
                  </a:cubicBezTo>
                  <a:lnTo>
                    <a:pt x="f2" y="f9"/>
                  </a:lnTo>
                  <a:cubicBezTo>
                    <a:pt x="f2" y="f10"/>
                    <a:pt x="f12" y="f2"/>
                    <a:pt x="f9" y="f2"/>
                  </a:cubicBezTo>
                  <a:lnTo>
                    <a:pt x="f13" y="f2"/>
                  </a:lnTo>
                  <a:cubicBezTo>
                    <a:pt x="f7" y="f2"/>
                    <a:pt x="f14" y="f12"/>
                    <a:pt x="f14" y="f9"/>
                  </a:cubicBezTo>
                  <a:lnTo>
                    <a:pt x="f3" y="f5"/>
                  </a:lnTo>
                  <a:close/>
                </a:path>
              </a:pathLst>
            </a:custGeom>
            <a:blipFill>
              <a:blip r:embed="rId3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2590796" y="2026520"/>
              <a:ext cx="5013947" cy="67379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63950"/>
                <a:gd name="f4" fmla="val 4923790"/>
                <a:gd name="f5" fmla="val 3271520"/>
                <a:gd name="f6" fmla="val 391160"/>
                <a:gd name="f7" fmla="val 175260"/>
                <a:gd name="f8" fmla="val 4748530"/>
                <a:gd name="f9" fmla="val 4532630"/>
                <a:gd name="f10" fmla="val 392430"/>
                <a:gd name="f11" fmla="val 3487420"/>
                <a:gd name="f12" fmla="val 3662680"/>
                <a:gd name="f13" fmla="val 4531360"/>
                <a:gd name="f14" fmla="val 4747260"/>
                <a:gd name="f15" fmla="val 63500"/>
                <a:gd name="f16" fmla="val 210820"/>
                <a:gd name="f17" fmla="val 4712970"/>
                <a:gd name="f18" fmla="val 4859020"/>
                <a:gd name="f19" fmla="val 3453130"/>
                <a:gd name="f20" fmla="val 3599180"/>
                <a:gd name="f21" fmla="val 4711700"/>
                <a:gd name="f22" fmla="val 209550"/>
                <a:gd name="f23" fmla="val 3451860"/>
                <a:gd name="f24" fmla="*/ f0 1 3663950"/>
                <a:gd name="f25" fmla="*/ f1 1 4923790"/>
                <a:gd name="f26" fmla="+- f4 0 f2"/>
                <a:gd name="f27" fmla="+- f3 0 f2"/>
                <a:gd name="f28" fmla="*/ f27 1 3663950"/>
                <a:gd name="f29" fmla="*/ f26 1 49237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663950" h="4923790">
                  <a:moveTo>
                    <a:pt x="f5" y="f4"/>
                  </a:moveTo>
                  <a:lnTo>
                    <a:pt x="f6" y="f4"/>
                  </a:lnTo>
                  <a:cubicBezTo>
                    <a:pt x="f7" y="f4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7"/>
                    <a:pt x="f7" y="f2"/>
                    <a:pt x="f6" y="f2"/>
                  </a:cubicBezTo>
                  <a:lnTo>
                    <a:pt x="f5" y="f2"/>
                  </a:lnTo>
                  <a:cubicBezTo>
                    <a:pt x="f11" y="f2"/>
                    <a:pt x="f12" y="f7"/>
                    <a:pt x="f12" y="f6"/>
                  </a:cubicBezTo>
                  <a:lnTo>
                    <a:pt x="f12" y="f13"/>
                  </a:lnTo>
                  <a:cubicBezTo>
                    <a:pt x="f3" y="f14"/>
                    <a:pt x="f11" y="f4"/>
                    <a:pt x="f5" y="f4"/>
                  </a:cubicBezTo>
                  <a:close/>
                  <a:moveTo>
                    <a:pt x="f6" y="f15"/>
                  </a:moveTo>
                  <a:cubicBezTo>
                    <a:pt x="f16" y="f15"/>
                    <a:pt x="f15" y="f16"/>
                    <a:pt x="f15" y="f6"/>
                  </a:cubicBezTo>
                  <a:lnTo>
                    <a:pt x="f15" y="f13"/>
                  </a:lnTo>
                  <a:cubicBezTo>
                    <a:pt x="f15" y="f17"/>
                    <a:pt x="f16" y="f18"/>
                    <a:pt x="f6" y="f18"/>
                  </a:cubicBezTo>
                  <a:lnTo>
                    <a:pt x="f5" y="f18"/>
                  </a:lnTo>
                  <a:cubicBezTo>
                    <a:pt x="f19" y="f18"/>
                    <a:pt x="f20" y="f21"/>
                    <a:pt x="f20" y="f13"/>
                  </a:cubicBezTo>
                  <a:lnTo>
                    <a:pt x="f20" y="f6"/>
                  </a:lnTo>
                  <a:cubicBezTo>
                    <a:pt x="f20" y="f22"/>
                    <a:pt x="f23" y="f15"/>
                    <a:pt x="f5" y="f15"/>
                  </a:cubicBezTo>
                  <a:lnTo>
                    <a:pt x="f6" y="f15"/>
                  </a:lnTo>
                  <a:close/>
                </a:path>
              </a:pathLst>
            </a:custGeom>
            <a:solidFill>
              <a:srgbClr val="004A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439278" y="2524859"/>
            <a:ext cx="4243382" cy="8667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743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308" b="1" i="0" u="none" strike="noStrike" kern="1200" cap="none" spc="0" baseline="0">
                <a:solidFill>
                  <a:srgbClr val="004AAD"/>
                </a:solidFill>
                <a:uFillTx/>
                <a:latin typeface="League Spartan"/>
                <a:ea typeface="League Spartan"/>
                <a:cs typeface="League Spartan"/>
              </a:rPr>
              <a:t>TÍTULO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39278" y="3728328"/>
            <a:ext cx="5634578" cy="11175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25" b="0" i="0" u="none" strike="noStrike" kern="1200" cap="none" spc="0" baseline="0">
                <a:solidFill>
                  <a:srgbClr val="000000"/>
                </a:solidFill>
                <a:uFillTx/>
                <a:latin typeface="Poppins"/>
                <a:ea typeface="Poppins"/>
                <a:cs typeface="Poppins"/>
              </a:rPr>
              <a:t>Lorem ipsum dolor sit amet, consectetur adipiscing elit, sed do eiusmod tempor incididunt ut labore et dolore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39278" y="5722232"/>
            <a:ext cx="5634578" cy="11175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25" b="0" i="0" u="none" strike="noStrike" kern="1200" cap="none" spc="0" baseline="0">
                <a:solidFill>
                  <a:srgbClr val="000000"/>
                </a:solidFill>
                <a:uFillTx/>
                <a:latin typeface="Poppins"/>
                <a:ea typeface="Poppins"/>
                <a:cs typeface="Poppins"/>
              </a:rPr>
              <a:t>Lorem ipsum dolor sit amet, consectetur adipiscing elit, sed do eiusmod tempor incididunt ut labore et dolore </a:t>
            </a:r>
          </a:p>
        </p:txBody>
      </p:sp>
      <p:sp>
        <p:nvSpPr>
          <p:cNvPr id="12" name="Freeform 12"/>
          <p:cNvSpPr/>
          <p:nvPr/>
        </p:nvSpPr>
        <p:spPr>
          <a:xfrm>
            <a:off x="13743422" y="-341062"/>
            <a:ext cx="4544577" cy="2556324"/>
          </a:xfrm>
          <a:custGeom>
            <a:avLst/>
            <a:gdLst>
              <a:gd name="f0" fmla="val w"/>
              <a:gd name="f1" fmla="val h"/>
              <a:gd name="f2" fmla="val 0"/>
              <a:gd name="f3" fmla="val 4544573"/>
              <a:gd name="f4" fmla="val 2556322"/>
              <a:gd name="f5" fmla="*/ f0 1 4544573"/>
              <a:gd name="f6" fmla="*/ f1 1 2556322"/>
              <a:gd name="f7" fmla="+- f4 0 f2"/>
              <a:gd name="f8" fmla="+- f3 0 f2"/>
              <a:gd name="f9" fmla="*/ f8 1 4544573"/>
              <a:gd name="f10" fmla="*/ f7 1 255632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4544573" h="255632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988116" y="8981767"/>
            <a:ext cx="1577221" cy="1178378"/>
          </a:xfrm>
          <a:custGeom>
            <a:avLst/>
            <a:gdLst>
              <a:gd name="f0" fmla="val w"/>
              <a:gd name="f1" fmla="val h"/>
              <a:gd name="f2" fmla="val 0"/>
              <a:gd name="f3" fmla="val 1577217"/>
              <a:gd name="f4" fmla="val 1178381"/>
              <a:gd name="f5" fmla="val 1178380"/>
              <a:gd name="f6" fmla="*/ f0 1 1577217"/>
              <a:gd name="f7" fmla="*/ f1 1 1178381"/>
              <a:gd name="f8" fmla="+- f4 0 f2"/>
              <a:gd name="f9" fmla="+- f3 0 f2"/>
              <a:gd name="f10" fmla="*/ f9 1 1577217"/>
              <a:gd name="f11" fmla="*/ f8 1 1178381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577217" h="1178381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565337" y="9120033"/>
            <a:ext cx="2722662" cy="901845"/>
          </a:xfrm>
          <a:custGeom>
            <a:avLst/>
            <a:gdLst>
              <a:gd name="f0" fmla="val w"/>
              <a:gd name="f1" fmla="val h"/>
              <a:gd name="f2" fmla="val 0"/>
              <a:gd name="f3" fmla="val 2722663"/>
              <a:gd name="f4" fmla="val 901846"/>
              <a:gd name="f5" fmla="*/ f0 1 2722663"/>
              <a:gd name="f6" fmla="*/ f1 1 901846"/>
              <a:gd name="f7" fmla="+- f4 0 f2"/>
              <a:gd name="f8" fmla="+- f3 0 f2"/>
              <a:gd name="f9" fmla="*/ f8 1 2722663"/>
              <a:gd name="f10" fmla="*/ f7 1 90184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722663" h="9018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394582" y="8780306"/>
            <a:ext cx="1242267" cy="3397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99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Organizan: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162796" cy="10287000"/>
          </a:xfrm>
          <a:custGeom>
            <a:avLst/>
            <a:gdLst>
              <a:gd name="f0" fmla="val w"/>
              <a:gd name="f1" fmla="val h"/>
              <a:gd name="f2" fmla="val 0"/>
              <a:gd name="f3" fmla="val 18288000"/>
              <a:gd name="f4" fmla="val 10287000"/>
              <a:gd name="f5" fmla="*/ f0 1 18288000"/>
              <a:gd name="f6" fmla="*/ f1 1 10287000"/>
              <a:gd name="f7" fmla="+- f4 0 f2"/>
              <a:gd name="f8" fmla="+- f3 0 f2"/>
              <a:gd name="f9" fmla="*/ f8 1 18288000"/>
              <a:gd name="f10" fmla="*/ f7 1 102870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288000" h="102870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8817129"/>
            <a:ext cx="2514600" cy="441170"/>
            <a:chOff x="1028700" y="8817129"/>
            <a:chExt cx="2514600" cy="441170"/>
          </a:xfrm>
        </p:grpSpPr>
        <p:sp>
          <p:nvSpPr>
            <p:cNvPr id="4" name="Freeform 4"/>
            <p:cNvSpPr/>
            <p:nvPr/>
          </p:nvSpPr>
          <p:spPr>
            <a:xfrm>
              <a:off x="1028700" y="8997952"/>
              <a:ext cx="2514600" cy="260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281"/>
                <a:gd name="f4" fmla="val 68570"/>
                <a:gd name="f5" fmla="*/ f0 1 662281"/>
                <a:gd name="f6" fmla="*/ f1 1 68570"/>
                <a:gd name="f7" fmla="+- f4 0 f2"/>
                <a:gd name="f8" fmla="+- f3 0 f2"/>
                <a:gd name="f9" fmla="*/ f8 1 662281"/>
                <a:gd name="f10" fmla="*/ f7 1 68570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62281" h="6857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004A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28700" y="8817129"/>
              <a:ext cx="2514600" cy="44117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39526" y="1420474"/>
            <a:ext cx="3935156" cy="3753410"/>
            <a:chOff x="7839526" y="1420474"/>
            <a:chExt cx="3935156" cy="3753410"/>
          </a:xfrm>
        </p:grpSpPr>
        <p:sp>
          <p:nvSpPr>
            <p:cNvPr id="7" name="Freeform 7"/>
            <p:cNvSpPr/>
            <p:nvPr/>
          </p:nvSpPr>
          <p:spPr>
            <a:xfrm>
              <a:off x="7918548" y="1499497"/>
              <a:ext cx="3777121" cy="3595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70600"/>
                <a:gd name="f4" fmla="val 5778500"/>
                <a:gd name="f5" fmla="*/ f0 1 6070600"/>
                <a:gd name="f6" fmla="*/ f1 1 5778500"/>
                <a:gd name="f7" fmla="+- f4 0 f2"/>
                <a:gd name="f8" fmla="+- f3 0 f2"/>
                <a:gd name="f9" fmla="*/ f8 1 6070600"/>
                <a:gd name="f10" fmla="*/ f7 1 5778500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070600" h="57785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blipFill>
              <a:blip r:embed="rId3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7839526" y="1420474"/>
              <a:ext cx="3935156" cy="3753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24600"/>
                <a:gd name="f4" fmla="val 6032500"/>
                <a:gd name="f5" fmla="val 127000"/>
                <a:gd name="f6" fmla="val 5905500"/>
                <a:gd name="f7" fmla="val 6197600"/>
                <a:gd name="f8" fmla="*/ f0 1 6324600"/>
                <a:gd name="f9" fmla="*/ f1 1 6032500"/>
                <a:gd name="f10" fmla="+- f4 0 f2"/>
                <a:gd name="f11" fmla="+- f3 0 f2"/>
                <a:gd name="f12" fmla="*/ f11 1 6324600"/>
                <a:gd name="f13" fmla="*/ f10 1 603250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324600" h="6032500">
                  <a:moveTo>
                    <a:pt x="f3" y="f4"/>
                  </a:moveTo>
                  <a:lnTo>
                    <a:pt x="f2" y="f4"/>
                  </a:lnTo>
                  <a:lnTo>
                    <a:pt x="f2" y="f2"/>
                  </a:lnTo>
                  <a:lnTo>
                    <a:pt x="f3" y="f2"/>
                  </a:lnTo>
                  <a:lnTo>
                    <a:pt x="f3" y="f4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5"/>
                  </a:lnTo>
                  <a:lnTo>
                    <a:pt x="f5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4A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726524"/>
            <a:ext cx="4243382" cy="8667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743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308" b="1" i="0" u="none" strike="noStrike" kern="1200" cap="none" spc="0" baseline="0">
                <a:solidFill>
                  <a:srgbClr val="004AAD"/>
                </a:solidFill>
                <a:uFillTx/>
                <a:latin typeface="League Spartan"/>
                <a:ea typeface="League Spartan"/>
                <a:cs typeface="League Spartan"/>
              </a:rPr>
              <a:t>TÍTULO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671178"/>
            <a:ext cx="5634578" cy="11175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25" b="0" i="0" u="none" strike="noStrike" kern="1200" cap="none" spc="0" baseline="0">
                <a:solidFill>
                  <a:srgbClr val="000000"/>
                </a:solidFill>
                <a:uFillTx/>
                <a:latin typeface="Poppins"/>
                <a:ea typeface="Poppins"/>
                <a:cs typeface="Poppins"/>
              </a:rPr>
              <a:t>Lorem ipsum dolor sit amet, consectetur adipiscing elit, sed do eiusmod tempor incididunt ut labore et dolore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665082"/>
            <a:ext cx="5634578" cy="11175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25" b="0" i="0" u="none" strike="noStrike" kern="1200" cap="none" spc="0" baseline="0">
                <a:solidFill>
                  <a:srgbClr val="000000"/>
                </a:solidFill>
                <a:uFillTx/>
                <a:latin typeface="Poppins"/>
                <a:ea typeface="Poppins"/>
                <a:cs typeface="Poppins"/>
              </a:rPr>
              <a:t>Lorem ipsum dolor sit amet, consectetur adipiscing elit, sed do eiusmod tempor incididunt ut labore et dolore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80559" y="2531086"/>
            <a:ext cx="3970343" cy="1917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04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70" b="0" i="0" u="none" strike="noStrike" kern="1200" cap="none" spc="0" baseline="0">
                <a:solidFill>
                  <a:srgbClr val="000000"/>
                </a:solidFill>
                <a:uFillTx/>
                <a:latin typeface="Poppins"/>
                <a:ea typeface="Poppins"/>
                <a:cs typeface="Poppins"/>
              </a:rPr>
              <a:t>Lorem ipsum dolor sit amet, consectetur adipiscing elit, sed do eiusmod tempor incididunt ut labore et dolore 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44799" y="5665082"/>
            <a:ext cx="3935156" cy="19436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0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12" b="0" i="0" u="none" strike="noStrike" kern="1200" cap="none" spc="0" baseline="0">
                <a:solidFill>
                  <a:srgbClr val="000000"/>
                </a:solidFill>
                <a:uFillTx/>
                <a:latin typeface="Poppins"/>
                <a:ea typeface="Poppins"/>
                <a:cs typeface="Poppins"/>
              </a:rPr>
              <a:t>Lorem ipsum dolor sit amet, consectetur adipiscing elit, sed do eiusmod tempor incididunt ut labore et dolore 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080559" y="4905948"/>
            <a:ext cx="3935156" cy="3753410"/>
            <a:chOff x="12080559" y="4905948"/>
            <a:chExt cx="3935156" cy="3753410"/>
          </a:xfrm>
        </p:grpSpPr>
        <p:sp>
          <p:nvSpPr>
            <p:cNvPr id="15" name="Freeform 15"/>
            <p:cNvSpPr/>
            <p:nvPr/>
          </p:nvSpPr>
          <p:spPr>
            <a:xfrm>
              <a:off x="12159572" y="4984970"/>
              <a:ext cx="3777121" cy="3595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70600"/>
                <a:gd name="f4" fmla="val 5778500"/>
                <a:gd name="f5" fmla="*/ f0 1 6070600"/>
                <a:gd name="f6" fmla="*/ f1 1 5778500"/>
                <a:gd name="f7" fmla="+- f4 0 f2"/>
                <a:gd name="f8" fmla="+- f3 0 f2"/>
                <a:gd name="f9" fmla="*/ f8 1 6070600"/>
                <a:gd name="f10" fmla="*/ f7 1 5778500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070600" h="57785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blipFill>
              <a:blip r:embed="rId4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12080559" y="4905948"/>
              <a:ext cx="3935156" cy="3753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24600"/>
                <a:gd name="f4" fmla="val 6032500"/>
                <a:gd name="f5" fmla="val 127000"/>
                <a:gd name="f6" fmla="val 5905500"/>
                <a:gd name="f7" fmla="val 6197600"/>
                <a:gd name="f8" fmla="*/ f0 1 6324600"/>
                <a:gd name="f9" fmla="*/ f1 1 6032500"/>
                <a:gd name="f10" fmla="+- f4 0 f2"/>
                <a:gd name="f11" fmla="+- f3 0 f2"/>
                <a:gd name="f12" fmla="*/ f11 1 6324600"/>
                <a:gd name="f13" fmla="*/ f10 1 603250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324600" h="6032500">
                  <a:moveTo>
                    <a:pt x="f3" y="f4"/>
                  </a:moveTo>
                  <a:lnTo>
                    <a:pt x="f2" y="f4"/>
                  </a:lnTo>
                  <a:lnTo>
                    <a:pt x="f2" y="f2"/>
                  </a:lnTo>
                  <a:lnTo>
                    <a:pt x="f3" y="f2"/>
                  </a:lnTo>
                  <a:lnTo>
                    <a:pt x="f3" y="f4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5"/>
                  </a:lnTo>
                  <a:lnTo>
                    <a:pt x="f5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4A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3743422" y="-341062"/>
            <a:ext cx="4544577" cy="2556324"/>
          </a:xfrm>
          <a:custGeom>
            <a:avLst/>
            <a:gdLst>
              <a:gd name="f0" fmla="val w"/>
              <a:gd name="f1" fmla="val h"/>
              <a:gd name="f2" fmla="val 0"/>
              <a:gd name="f3" fmla="val 4544573"/>
              <a:gd name="f4" fmla="val 2556322"/>
              <a:gd name="f5" fmla="*/ f0 1 4544573"/>
              <a:gd name="f6" fmla="*/ f1 1 2556322"/>
              <a:gd name="f7" fmla="+- f4 0 f2"/>
              <a:gd name="f8" fmla="+- f3 0 f2"/>
              <a:gd name="f9" fmla="*/ f8 1 4544573"/>
              <a:gd name="f10" fmla="*/ f7 1 255632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4544573" h="255632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3988116" y="8981767"/>
            <a:ext cx="1577221" cy="1178378"/>
          </a:xfrm>
          <a:custGeom>
            <a:avLst/>
            <a:gdLst>
              <a:gd name="f0" fmla="val w"/>
              <a:gd name="f1" fmla="val h"/>
              <a:gd name="f2" fmla="val 0"/>
              <a:gd name="f3" fmla="val 1577217"/>
              <a:gd name="f4" fmla="val 1178381"/>
              <a:gd name="f5" fmla="val 1178380"/>
              <a:gd name="f6" fmla="*/ f0 1 1577217"/>
              <a:gd name="f7" fmla="*/ f1 1 1178381"/>
              <a:gd name="f8" fmla="+- f4 0 f2"/>
              <a:gd name="f9" fmla="+- f3 0 f2"/>
              <a:gd name="f10" fmla="*/ f9 1 1577217"/>
              <a:gd name="f11" fmla="*/ f8 1 1178381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577217" h="1178381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5565337" y="9120033"/>
            <a:ext cx="2722662" cy="901845"/>
          </a:xfrm>
          <a:custGeom>
            <a:avLst/>
            <a:gdLst>
              <a:gd name="f0" fmla="val w"/>
              <a:gd name="f1" fmla="val h"/>
              <a:gd name="f2" fmla="val 0"/>
              <a:gd name="f3" fmla="val 2722663"/>
              <a:gd name="f4" fmla="val 901846"/>
              <a:gd name="f5" fmla="*/ f0 1 2722663"/>
              <a:gd name="f6" fmla="*/ f1 1 901846"/>
              <a:gd name="f7" fmla="+- f4 0 f2"/>
              <a:gd name="f8" fmla="+- f3 0 f2"/>
              <a:gd name="f9" fmla="*/ f8 1 2722663"/>
              <a:gd name="f10" fmla="*/ f7 1 90184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722663" h="9018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5394582" y="8780306"/>
            <a:ext cx="1242267" cy="3397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99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Organizan: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946742" cy="10287000"/>
          </a:xfrm>
          <a:custGeom>
            <a:avLst/>
            <a:gdLst>
              <a:gd name="f0" fmla="val w"/>
              <a:gd name="f1" fmla="val h"/>
              <a:gd name="f2" fmla="val 0"/>
              <a:gd name="f3" fmla="val 18288000"/>
              <a:gd name="f4" fmla="val 10287000"/>
              <a:gd name="f5" fmla="*/ f0 1 18288000"/>
              <a:gd name="f6" fmla="*/ f1 1 10287000"/>
              <a:gd name="f7" fmla="+- f4 0 f2"/>
              <a:gd name="f8" fmla="+- f3 0 f2"/>
              <a:gd name="f9" fmla="*/ f8 1 18288000"/>
              <a:gd name="f10" fmla="*/ f7 1 102870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288000" h="102870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8817129"/>
            <a:ext cx="2514600" cy="441170"/>
            <a:chOff x="1028700" y="8817129"/>
            <a:chExt cx="2514600" cy="441170"/>
          </a:xfrm>
        </p:grpSpPr>
        <p:sp>
          <p:nvSpPr>
            <p:cNvPr id="4" name="Freeform 4"/>
            <p:cNvSpPr/>
            <p:nvPr/>
          </p:nvSpPr>
          <p:spPr>
            <a:xfrm>
              <a:off x="1028700" y="8997952"/>
              <a:ext cx="2514600" cy="260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281"/>
                <a:gd name="f4" fmla="val 68570"/>
                <a:gd name="f5" fmla="*/ f0 1 662281"/>
                <a:gd name="f6" fmla="*/ f1 1 68570"/>
                <a:gd name="f7" fmla="+- f4 0 f2"/>
                <a:gd name="f8" fmla="+- f3 0 f2"/>
                <a:gd name="f9" fmla="*/ f8 1 662281"/>
                <a:gd name="f10" fmla="*/ f7 1 68570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62281" h="6857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004A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28700" y="8817129"/>
              <a:ext cx="2514600" cy="44117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11071" y="2308073"/>
            <a:ext cx="7683511" cy="6236702"/>
            <a:chOff x="7711071" y="2308073"/>
            <a:chExt cx="7683511" cy="6236702"/>
          </a:xfrm>
        </p:grpSpPr>
        <p:sp>
          <p:nvSpPr>
            <p:cNvPr id="7" name="Freeform 7"/>
            <p:cNvSpPr/>
            <p:nvPr/>
          </p:nvSpPr>
          <p:spPr>
            <a:xfrm>
              <a:off x="7711071" y="2488896"/>
              <a:ext cx="7683511" cy="60558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23640"/>
                <a:gd name="f4" fmla="val 1594963"/>
                <a:gd name="f5" fmla="val 51388"/>
                <a:gd name="f6" fmla="val 1972252"/>
                <a:gd name="f7" fmla="val 2000633"/>
                <a:gd name="f8" fmla="val 23007"/>
                <a:gd name="f9" fmla="val 1543575"/>
                <a:gd name="f10" fmla="val 1571956"/>
                <a:gd name="f11" fmla="*/ f0 1 2023640"/>
                <a:gd name="f12" fmla="*/ f1 1 1594963"/>
                <a:gd name="f13" fmla="+- f4 0 f2"/>
                <a:gd name="f14" fmla="+- f3 0 f2"/>
                <a:gd name="f15" fmla="*/ f14 1 2023640"/>
                <a:gd name="f16" fmla="*/ f13 1 159496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23640" h="1594963">
                  <a:moveTo>
                    <a:pt x="f5" y="f2"/>
                  </a:moveTo>
                  <a:lnTo>
                    <a:pt x="f6" y="f2"/>
                  </a:lnTo>
                  <a:cubicBezTo>
                    <a:pt x="f7" y="f2"/>
                    <a:pt x="f3" y="f8"/>
                    <a:pt x="f3" y="f5"/>
                  </a:cubicBezTo>
                  <a:lnTo>
                    <a:pt x="f3" y="f9"/>
                  </a:lnTo>
                  <a:cubicBezTo>
                    <a:pt x="f3" y="f10"/>
                    <a:pt x="f7" y="f4"/>
                    <a:pt x="f6" y="f4"/>
                  </a:cubicBezTo>
                  <a:lnTo>
                    <a:pt x="f5" y="f4"/>
                  </a:lnTo>
                  <a:cubicBezTo>
                    <a:pt x="f8" y="f4"/>
                    <a:pt x="f2" y="f10"/>
                    <a:pt x="f2" y="f9"/>
                  </a:cubicBezTo>
                  <a:lnTo>
                    <a:pt x="f2" y="f5"/>
                  </a:lnTo>
                  <a:cubicBezTo>
                    <a:pt x="f2" y="f8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004A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11071" y="2308073"/>
              <a:ext cx="7683511" cy="6236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726524"/>
            <a:ext cx="4243382" cy="8667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743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308" b="1" i="0" u="none" strike="noStrike" kern="1200" cap="none" spc="0" baseline="0">
                <a:solidFill>
                  <a:srgbClr val="004AAD"/>
                </a:solidFill>
                <a:uFillTx/>
                <a:latin typeface="League Spartan"/>
                <a:ea typeface="League Spartan"/>
                <a:cs typeface="League Spartan"/>
              </a:rPr>
              <a:t>TÍTULO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671178"/>
            <a:ext cx="5634578" cy="11175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25" b="0" i="0" u="none" strike="noStrike" kern="1200" cap="none" spc="0" baseline="0">
                <a:solidFill>
                  <a:srgbClr val="000000"/>
                </a:solidFill>
                <a:uFillTx/>
                <a:latin typeface="Poppins"/>
                <a:ea typeface="Poppins"/>
                <a:cs typeface="Poppins"/>
              </a:rPr>
              <a:t>Lorem ipsum dolor sit amet, consectetur adipiscing elit, sed do eiusmod tempor incididunt ut labore et dolore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665082"/>
            <a:ext cx="5634578" cy="11175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25" b="0" i="0" u="none" strike="noStrike" kern="1200" cap="none" spc="0" baseline="0">
                <a:solidFill>
                  <a:srgbClr val="000000"/>
                </a:solidFill>
                <a:uFillTx/>
                <a:latin typeface="Poppins"/>
                <a:ea typeface="Poppins"/>
                <a:cs typeface="Poppins"/>
              </a:rPr>
              <a:t>Lorem ipsum dolor sit amet, consectetur adipiscing elit, sed do eiusmod tempor incididunt ut labore et dolore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191536" y="2760857"/>
            <a:ext cx="1868265" cy="1868265"/>
            <a:chOff x="7191536" y="2760857"/>
            <a:chExt cx="1868265" cy="1868265"/>
          </a:xfrm>
        </p:grpSpPr>
        <p:sp>
          <p:nvSpPr>
            <p:cNvPr id="13" name="Freeform 13"/>
            <p:cNvSpPr/>
            <p:nvPr/>
          </p:nvSpPr>
          <p:spPr>
            <a:xfrm>
              <a:off x="7191536" y="2760857"/>
              <a:ext cx="1868265" cy="1868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2800"/>
                <a:gd name="f4" fmla="val 406400"/>
                <a:gd name="f5" fmla="val 181951"/>
                <a:gd name="f6" fmla="val 630849"/>
                <a:gd name="f7" fmla="*/ f0 1 812800"/>
                <a:gd name="f8" fmla="*/ f1 1 812800"/>
                <a:gd name="f9" fmla="+- f3 0 f2"/>
                <a:gd name="f10" fmla="*/ f9 1 8128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812800" h="8128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366689" y="2826538"/>
              <a:ext cx="1517968" cy="16274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91536" y="5368863"/>
            <a:ext cx="1868265" cy="1868265"/>
            <a:chOff x="7191536" y="5368863"/>
            <a:chExt cx="1868265" cy="1868265"/>
          </a:xfrm>
        </p:grpSpPr>
        <p:sp>
          <p:nvSpPr>
            <p:cNvPr id="16" name="Freeform 16"/>
            <p:cNvSpPr/>
            <p:nvPr/>
          </p:nvSpPr>
          <p:spPr>
            <a:xfrm>
              <a:off x="7191536" y="5368863"/>
              <a:ext cx="1868265" cy="1868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2800"/>
                <a:gd name="f4" fmla="val 406400"/>
                <a:gd name="f5" fmla="val 181951"/>
                <a:gd name="f6" fmla="val 630849"/>
                <a:gd name="f7" fmla="*/ f0 1 812800"/>
                <a:gd name="f8" fmla="*/ f1 1 812800"/>
                <a:gd name="f9" fmla="+- f3 0 f2"/>
                <a:gd name="f10" fmla="*/ f9 1 8128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812800" h="8128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E5E5E5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366689" y="5434544"/>
              <a:ext cx="1517968" cy="16274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306248" y="3118872"/>
            <a:ext cx="1638833" cy="13359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859" b="0" i="0" u="none" strike="noStrike" kern="1200" cap="none" spc="0" baseline="0">
                <a:solidFill>
                  <a:srgbClr val="000000"/>
                </a:solidFill>
                <a:uFillTx/>
                <a:latin typeface="League Spartan"/>
                <a:ea typeface="League Spartan"/>
                <a:cs typeface="League Spartan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06248" y="5544821"/>
            <a:ext cx="1638833" cy="13359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859" b="1" i="0" u="none" strike="noStrike" kern="1200" cap="none" spc="0" baseline="0">
                <a:solidFill>
                  <a:srgbClr val="000000"/>
                </a:solidFill>
                <a:uFillTx/>
                <a:latin typeface="League Spartan"/>
                <a:ea typeface="League Spartan"/>
                <a:cs typeface="League Spartan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69405" y="3358472"/>
            <a:ext cx="4856094" cy="9615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32" b="0" i="0" u="none" strike="noStrike" kern="1200" cap="none" spc="0" baseline="0">
                <a:solidFill>
                  <a:srgbClr val="004AAD"/>
                </a:solidFill>
                <a:uFillTx/>
                <a:latin typeface="Poppins"/>
                <a:ea typeface="Poppins"/>
                <a:cs typeface="Poppins"/>
              </a:rPr>
              <a:t>Lorem ipsum dolor sit amet, consectetur adipiscing elit, sed do eiusmod tempor incididunt ut labore et dolore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69405" y="6093534"/>
            <a:ext cx="4856094" cy="9615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5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32" b="0" i="0" u="none" strike="noStrike" kern="1200" cap="none" spc="0" baseline="0">
                <a:solidFill>
                  <a:srgbClr val="004AAD"/>
                </a:solidFill>
                <a:uFillTx/>
                <a:latin typeface="Poppins"/>
                <a:ea typeface="Poppins"/>
                <a:cs typeface="Poppins"/>
              </a:rPr>
              <a:t>Lorem ipsum dolor sit amet, consectetur adipiscing elit, sed do eiusmod tempor incididunt ut labore et dolore </a:t>
            </a:r>
          </a:p>
        </p:txBody>
      </p:sp>
      <p:sp>
        <p:nvSpPr>
          <p:cNvPr id="22" name="Freeform 22"/>
          <p:cNvSpPr/>
          <p:nvPr/>
        </p:nvSpPr>
        <p:spPr>
          <a:xfrm>
            <a:off x="13743422" y="-341062"/>
            <a:ext cx="4544577" cy="2556324"/>
          </a:xfrm>
          <a:custGeom>
            <a:avLst/>
            <a:gdLst>
              <a:gd name="f0" fmla="val w"/>
              <a:gd name="f1" fmla="val h"/>
              <a:gd name="f2" fmla="val 0"/>
              <a:gd name="f3" fmla="val 4544573"/>
              <a:gd name="f4" fmla="val 2556322"/>
              <a:gd name="f5" fmla="*/ f0 1 4544573"/>
              <a:gd name="f6" fmla="*/ f1 1 2556322"/>
              <a:gd name="f7" fmla="+- f4 0 f2"/>
              <a:gd name="f8" fmla="+- f3 0 f2"/>
              <a:gd name="f9" fmla="*/ f8 1 4544573"/>
              <a:gd name="f10" fmla="*/ f7 1 255632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4544573" h="255632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3988116" y="8981767"/>
            <a:ext cx="1577221" cy="1178378"/>
          </a:xfrm>
          <a:custGeom>
            <a:avLst/>
            <a:gdLst>
              <a:gd name="f0" fmla="val w"/>
              <a:gd name="f1" fmla="val h"/>
              <a:gd name="f2" fmla="val 0"/>
              <a:gd name="f3" fmla="val 1577217"/>
              <a:gd name="f4" fmla="val 1178381"/>
              <a:gd name="f5" fmla="val 1178380"/>
              <a:gd name="f6" fmla="*/ f0 1 1577217"/>
              <a:gd name="f7" fmla="*/ f1 1 1178381"/>
              <a:gd name="f8" fmla="+- f4 0 f2"/>
              <a:gd name="f9" fmla="+- f3 0 f2"/>
              <a:gd name="f10" fmla="*/ f9 1 1577217"/>
              <a:gd name="f11" fmla="*/ f8 1 1178381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577217" h="1178381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5565337" y="9120033"/>
            <a:ext cx="2722662" cy="901845"/>
          </a:xfrm>
          <a:custGeom>
            <a:avLst/>
            <a:gdLst>
              <a:gd name="f0" fmla="val w"/>
              <a:gd name="f1" fmla="val h"/>
              <a:gd name="f2" fmla="val 0"/>
              <a:gd name="f3" fmla="val 2722663"/>
              <a:gd name="f4" fmla="val 901846"/>
              <a:gd name="f5" fmla="*/ f0 1 2722663"/>
              <a:gd name="f6" fmla="*/ f1 1 901846"/>
              <a:gd name="f7" fmla="+- f4 0 f2"/>
              <a:gd name="f8" fmla="+- f3 0 f2"/>
              <a:gd name="f9" fmla="*/ f8 1 2722663"/>
              <a:gd name="f10" fmla="*/ f7 1 90184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722663" h="9018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5394582" y="8780306"/>
            <a:ext cx="1242267" cy="3397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99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Organizan: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26403" y="3348231"/>
            <a:ext cx="4650327" cy="14890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25" b="0" i="0" u="none" strike="noStrike" kern="1200" cap="none" spc="0" baseline="0">
                <a:solidFill>
                  <a:srgbClr val="E5E5E5"/>
                </a:solidFill>
                <a:uFillTx/>
                <a:latin typeface="Poppins"/>
                <a:ea typeface="Poppins"/>
                <a:cs typeface="Poppins"/>
              </a:rPr>
              <a:t>Lorem ipsum dolor sit amet, consectetur adipiscing elit, sed do eiusmod tempor incididunt ut labore et dolore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126403" y="5566025"/>
            <a:ext cx="4650327" cy="14890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25" b="0" i="0" u="none" strike="noStrike" kern="1200" cap="none" spc="0" baseline="0">
                <a:solidFill>
                  <a:srgbClr val="E5E5E5"/>
                </a:solidFill>
                <a:uFillTx/>
                <a:latin typeface="Poppins"/>
                <a:ea typeface="Poppins"/>
                <a:cs typeface="Poppins"/>
              </a:rPr>
              <a:t>Lorem ipsum dolor sit amet, consectetur adipiscing elit, sed do eiusmod tempor incididunt ut labore et dolore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97310" cy="10287000"/>
          </a:xfrm>
          <a:custGeom>
            <a:avLst/>
            <a:gdLst>
              <a:gd name="f0" fmla="val w"/>
              <a:gd name="f1" fmla="val h"/>
              <a:gd name="f2" fmla="val 0"/>
              <a:gd name="f3" fmla="val 18288000"/>
              <a:gd name="f4" fmla="val 10287000"/>
              <a:gd name="f5" fmla="*/ f0 1 18288000"/>
              <a:gd name="f6" fmla="*/ f1 1 10287000"/>
              <a:gd name="f7" fmla="+- f4 0 f2"/>
              <a:gd name="f8" fmla="+- f3 0 f2"/>
              <a:gd name="f9" fmla="*/ f8 1 18288000"/>
              <a:gd name="f10" fmla="*/ f7 1 102870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288000" h="102870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983050"/>
            <a:ext cx="6021378" cy="8667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743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308" b="1" i="0" u="none" strike="noStrike" kern="1200" cap="none" spc="0" baseline="0">
                <a:solidFill>
                  <a:srgbClr val="004AAD"/>
                </a:solidFill>
                <a:uFillTx/>
                <a:latin typeface="League Spartan"/>
                <a:ea typeface="League Spartan"/>
                <a:cs typeface="League Spartan"/>
              </a:rPr>
              <a:t>TÍTULO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025929"/>
            <a:ext cx="5571073" cy="11175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25" b="0" i="0" u="none" strike="noStrike" kern="1200" cap="none" spc="0" baseline="0">
                <a:solidFill>
                  <a:srgbClr val="000000"/>
                </a:solidFill>
                <a:uFillTx/>
                <a:latin typeface="Poppins"/>
                <a:ea typeface="Poppins"/>
                <a:cs typeface="Poppins"/>
              </a:rPr>
              <a:t>Lorem ipsum dolor sit amet, consectetur adipiscing elit, sed do eiusmod tempor incididunt ut labore et dolore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319665"/>
            <a:ext cx="5571073" cy="11175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25" b="0" i="0" u="none" strike="noStrike" kern="1200" cap="none" spc="0" baseline="0">
                <a:solidFill>
                  <a:srgbClr val="000000"/>
                </a:solidFill>
                <a:uFillTx/>
                <a:latin typeface="Poppins"/>
                <a:ea typeface="Poppins"/>
                <a:cs typeface="Poppins"/>
              </a:rPr>
              <a:t>Lorem ipsum dolor sit amet, consectetur adipiscing elit, sed do eiusmod tempor incididunt ut labore et dolore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173" y="1525612"/>
            <a:ext cx="8275813" cy="7765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reeform 7"/>
          <p:cNvSpPr/>
          <p:nvPr/>
        </p:nvSpPr>
        <p:spPr>
          <a:xfrm>
            <a:off x="13743422" y="-341062"/>
            <a:ext cx="4544577" cy="2556324"/>
          </a:xfrm>
          <a:custGeom>
            <a:avLst/>
            <a:gdLst>
              <a:gd name="f0" fmla="val w"/>
              <a:gd name="f1" fmla="val h"/>
              <a:gd name="f2" fmla="val 0"/>
              <a:gd name="f3" fmla="val 4544573"/>
              <a:gd name="f4" fmla="val 2556322"/>
              <a:gd name="f5" fmla="*/ f0 1 4544573"/>
              <a:gd name="f6" fmla="*/ f1 1 2556322"/>
              <a:gd name="f7" fmla="+- f4 0 f2"/>
              <a:gd name="f8" fmla="+- f3 0 f2"/>
              <a:gd name="f9" fmla="*/ f8 1 4544573"/>
              <a:gd name="f10" fmla="*/ f7 1 255632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4544573" h="255632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988116" y="8981767"/>
            <a:ext cx="1577221" cy="1178378"/>
          </a:xfrm>
          <a:custGeom>
            <a:avLst/>
            <a:gdLst>
              <a:gd name="f0" fmla="val w"/>
              <a:gd name="f1" fmla="val h"/>
              <a:gd name="f2" fmla="val 0"/>
              <a:gd name="f3" fmla="val 1577217"/>
              <a:gd name="f4" fmla="val 1178381"/>
              <a:gd name="f5" fmla="val 1178380"/>
              <a:gd name="f6" fmla="*/ f0 1 1577217"/>
              <a:gd name="f7" fmla="*/ f1 1 1178381"/>
              <a:gd name="f8" fmla="+- f4 0 f2"/>
              <a:gd name="f9" fmla="+- f3 0 f2"/>
              <a:gd name="f10" fmla="*/ f9 1 1577217"/>
              <a:gd name="f11" fmla="*/ f8 1 1178381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577217" h="1178381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565337" y="9120033"/>
            <a:ext cx="2722662" cy="901845"/>
          </a:xfrm>
          <a:custGeom>
            <a:avLst/>
            <a:gdLst>
              <a:gd name="f0" fmla="val w"/>
              <a:gd name="f1" fmla="val h"/>
              <a:gd name="f2" fmla="val 0"/>
              <a:gd name="f3" fmla="val 2722663"/>
              <a:gd name="f4" fmla="val 901846"/>
              <a:gd name="f5" fmla="*/ f0 1 2722663"/>
              <a:gd name="f6" fmla="*/ f1 1 901846"/>
              <a:gd name="f7" fmla="+- f4 0 f2"/>
              <a:gd name="f8" fmla="+- f3 0 f2"/>
              <a:gd name="f9" fmla="*/ f8 1 2722663"/>
              <a:gd name="f10" fmla="*/ f7 1 90184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722663" h="9018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394582" y="8780306"/>
            <a:ext cx="1242267" cy="3397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99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Organizan:</a:t>
            </a:r>
          </a:p>
        </p:txBody>
      </p:sp>
      <p:grpSp>
        <p:nvGrpSpPr>
          <p:cNvPr id="11" name="Group 3"/>
          <p:cNvGrpSpPr/>
          <p:nvPr/>
        </p:nvGrpSpPr>
        <p:grpSpPr>
          <a:xfrm>
            <a:off x="1028700" y="8817129"/>
            <a:ext cx="2514600" cy="441170"/>
            <a:chOff x="1028700" y="8817129"/>
            <a:chExt cx="2514600" cy="441170"/>
          </a:xfrm>
        </p:grpSpPr>
        <p:sp>
          <p:nvSpPr>
            <p:cNvPr id="12" name="Freeform 4"/>
            <p:cNvSpPr/>
            <p:nvPr/>
          </p:nvSpPr>
          <p:spPr>
            <a:xfrm>
              <a:off x="1028700" y="8997952"/>
              <a:ext cx="2514600" cy="260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281"/>
                <a:gd name="f4" fmla="val 68570"/>
                <a:gd name="f5" fmla="*/ f0 1 662281"/>
                <a:gd name="f6" fmla="*/ f1 1 68570"/>
                <a:gd name="f7" fmla="+- f4 0 f2"/>
                <a:gd name="f8" fmla="+- f3 0 f2"/>
                <a:gd name="f9" fmla="*/ f8 1 662281"/>
                <a:gd name="f10" fmla="*/ f7 1 68570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62281" h="6857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004A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1028700" y="8817129"/>
              <a:ext cx="2514600" cy="44117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63621" y="4491487"/>
            <a:ext cx="10846082" cy="12653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1033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382" b="1" i="0" u="none" strike="noStrike" kern="1200" cap="none" spc="0" baseline="0">
                <a:solidFill>
                  <a:srgbClr val="004AAD"/>
                </a:solidFill>
                <a:uFillTx/>
                <a:latin typeface="League Spartan"/>
                <a:ea typeface="League Spartan"/>
                <a:cs typeface="League Spartan"/>
              </a:rPr>
              <a:t>MUCHAS GRACIAS</a:t>
            </a:r>
          </a:p>
        </p:txBody>
      </p:sp>
      <p:sp>
        <p:nvSpPr>
          <p:cNvPr id="3" name="Freeform 3"/>
          <p:cNvSpPr/>
          <p:nvPr/>
        </p:nvSpPr>
        <p:spPr>
          <a:xfrm>
            <a:off x="7309567" y="6291346"/>
            <a:ext cx="762326" cy="762326"/>
          </a:xfrm>
          <a:custGeom>
            <a:avLst/>
            <a:gdLst>
              <a:gd name="f0" fmla="val w"/>
              <a:gd name="f1" fmla="val h"/>
              <a:gd name="f2" fmla="val 0"/>
              <a:gd name="f3" fmla="val 762324"/>
              <a:gd name="f4" fmla="val 762323"/>
              <a:gd name="f5" fmla="*/ f0 1 762324"/>
              <a:gd name="f6" fmla="*/ f1 1 762324"/>
              <a:gd name="f7" fmla="+- f3 0 f2"/>
              <a:gd name="f8" fmla="*/ f7 1 762324"/>
              <a:gd name="f9" fmla="*/ f2 1 f8"/>
              <a:gd name="f10" fmla="*/ f3 1 f8"/>
              <a:gd name="f11" fmla="*/ f9 f5 1"/>
              <a:gd name="f12" fmla="*/ f10 f5 1"/>
              <a:gd name="f13" fmla="*/ f10 f6 1"/>
              <a:gd name="f14" fmla="*/ f9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" t="f14" r="f12" b="f13"/>
            <a:pathLst>
              <a:path w="762324" h="762324">
                <a:moveTo>
                  <a:pt x="f2" y="f2"/>
                </a:moveTo>
                <a:lnTo>
                  <a:pt x="f4" y="f2"/>
                </a:lnTo>
                <a:lnTo>
                  <a:pt x="f4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94513" y="6347901"/>
            <a:ext cx="5610566" cy="5730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464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15" b="0" i="0" u="none" strike="noStrike" kern="120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Contacto</a:t>
            </a:r>
          </a:p>
        </p:txBody>
      </p:sp>
      <p:sp>
        <p:nvSpPr>
          <p:cNvPr id="5" name="Freeform 5"/>
          <p:cNvSpPr/>
          <p:nvPr/>
        </p:nvSpPr>
        <p:spPr>
          <a:xfrm>
            <a:off x="13340382" y="1221318"/>
            <a:ext cx="1947351" cy="1454910"/>
          </a:xfrm>
          <a:custGeom>
            <a:avLst/>
            <a:gdLst>
              <a:gd name="f0" fmla="val w"/>
              <a:gd name="f1" fmla="val h"/>
              <a:gd name="f2" fmla="val 0"/>
              <a:gd name="f3" fmla="val 1947348"/>
              <a:gd name="f4" fmla="val 1454915"/>
              <a:gd name="f5" fmla="*/ f0 1 1947348"/>
              <a:gd name="f6" fmla="*/ f1 1 1454915"/>
              <a:gd name="f7" fmla="+- f4 0 f2"/>
              <a:gd name="f8" fmla="+- f3 0 f2"/>
              <a:gd name="f9" fmla="*/ f8 1 1947348"/>
              <a:gd name="f10" fmla="*/ f7 1 145491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947348" h="145491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287725" y="1497851"/>
            <a:ext cx="2722662" cy="901845"/>
          </a:xfrm>
          <a:custGeom>
            <a:avLst/>
            <a:gdLst>
              <a:gd name="f0" fmla="val w"/>
              <a:gd name="f1" fmla="val h"/>
              <a:gd name="f2" fmla="val 0"/>
              <a:gd name="f3" fmla="val 2722663"/>
              <a:gd name="f4" fmla="val 901846"/>
              <a:gd name="f5" fmla="val 901847"/>
              <a:gd name="f6" fmla="*/ f0 1 2722663"/>
              <a:gd name="f7" fmla="*/ f1 1 901846"/>
              <a:gd name="f8" fmla="+- f4 0 f2"/>
              <a:gd name="f9" fmla="+- f3 0 f2"/>
              <a:gd name="f10" fmla="*/ f9 1 2722663"/>
              <a:gd name="f11" fmla="*/ f8 1 901846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722663" h="901846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771525" y="-736786"/>
            <a:ext cx="8523625" cy="4794537"/>
          </a:xfrm>
          <a:custGeom>
            <a:avLst/>
            <a:gdLst>
              <a:gd name="f0" fmla="val w"/>
              <a:gd name="f1" fmla="val h"/>
              <a:gd name="f2" fmla="val 0"/>
              <a:gd name="f3" fmla="val 8523624"/>
              <a:gd name="f4" fmla="val 4794539"/>
              <a:gd name="f5" fmla="val 4794538"/>
              <a:gd name="f6" fmla="*/ f0 1 8523624"/>
              <a:gd name="f7" fmla="*/ f1 1 4794539"/>
              <a:gd name="f8" fmla="+- f4 0 f2"/>
              <a:gd name="f9" fmla="+- f3 0 f2"/>
              <a:gd name="f10" fmla="*/ f9 1 8523624"/>
              <a:gd name="f11" fmla="*/ f8 1 4794539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8523624" h="4794539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909703" y="720931"/>
            <a:ext cx="1739353" cy="5003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99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Organizan:</a:t>
            </a:r>
          </a:p>
        </p:txBody>
      </p:sp>
      <p:grpSp>
        <p:nvGrpSpPr>
          <p:cNvPr id="9" name="Group 3"/>
          <p:cNvGrpSpPr/>
          <p:nvPr/>
        </p:nvGrpSpPr>
        <p:grpSpPr>
          <a:xfrm>
            <a:off x="1028700" y="8817129"/>
            <a:ext cx="2514600" cy="441170"/>
            <a:chOff x="1028700" y="8817129"/>
            <a:chExt cx="2514600" cy="441170"/>
          </a:xfrm>
        </p:grpSpPr>
        <p:sp>
          <p:nvSpPr>
            <p:cNvPr id="10" name="Freeform 4"/>
            <p:cNvSpPr/>
            <p:nvPr/>
          </p:nvSpPr>
          <p:spPr>
            <a:xfrm>
              <a:off x="1028700" y="8997952"/>
              <a:ext cx="2514600" cy="260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281"/>
                <a:gd name="f4" fmla="val 68570"/>
                <a:gd name="f5" fmla="*/ f0 1 662281"/>
                <a:gd name="f6" fmla="*/ f1 1 68570"/>
                <a:gd name="f7" fmla="+- f4 0 f2"/>
                <a:gd name="f8" fmla="+- f3 0 f2"/>
                <a:gd name="f9" fmla="*/ f8 1 662281"/>
                <a:gd name="f10" fmla="*/ f7 1 68570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62281" h="6857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004AAD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1028700" y="8817129"/>
              <a:ext cx="2514600" cy="44117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0804" tIns="50804" rIns="50804" bIns="50804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339</Words>
  <Application>Microsoft Office PowerPoint</Application>
  <PresentationFormat>Personalizado</PresentationFormat>
  <Paragraphs>36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&amp; white company profile presentation</dc:title>
  <dc:creator>COINI 2025</dc:creator>
  <cp:lastModifiedBy>Tati</cp:lastModifiedBy>
  <cp:revision>3</cp:revision>
  <dcterms:created xsi:type="dcterms:W3CDTF">2006-08-16T00:00:00Z</dcterms:created>
  <dcterms:modified xsi:type="dcterms:W3CDTF">2025-10-15T05:08:38Z</dcterms:modified>
</cp:coreProperties>
</file>